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33"/>
  </p:normalViewPr>
  <p:slideViewPr>
    <p:cSldViewPr snapToGrid="0" snapToObjects="1">
      <p:cViewPr varScale="1">
        <p:scale>
          <a:sx n="87" d="100"/>
          <a:sy n="87" d="100"/>
        </p:scale>
        <p:origin x="20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3E43B-AA57-9D4E-A9BE-81F54D216D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Myforecast</a:t>
            </a:r>
            <a:r>
              <a:rPr lang="en-US" dirty="0"/>
              <a:t>  </a:t>
            </a:r>
            <a:br>
              <a:rPr lang="en-US" dirty="0"/>
            </a:br>
            <a:r>
              <a:rPr lang="en-US" dirty="0" err="1"/>
              <a:t>ios</a:t>
            </a:r>
            <a:r>
              <a:rPr lang="en-US" dirty="0"/>
              <a:t> </a:t>
            </a:r>
            <a:r>
              <a:rPr lang="en-US" dirty="0" err="1"/>
              <a:t>APplication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E1335-BB65-4B4B-8A75-EB8E53CDC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Developed by: Saj Panchal</a:t>
            </a:r>
          </a:p>
        </p:txBody>
      </p:sp>
    </p:spTree>
    <p:extLst>
      <p:ext uri="{BB962C8B-B14F-4D97-AF65-F5344CB8AC3E}">
        <p14:creationId xmlns:p14="http://schemas.microsoft.com/office/powerpoint/2010/main" val="171897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57F2E-A037-FB4C-AB5D-381E9ECB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FEATURES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3BDB6-59AB-9C49-934D-4B249FAA0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Gives weather forecast based on your current location.</a:t>
            </a:r>
          </a:p>
          <a:p>
            <a:r>
              <a:rPr lang="en-US" dirty="0"/>
              <a:t>Updates weather for every 3-hours of interval.</a:t>
            </a:r>
          </a:p>
          <a:p>
            <a:r>
              <a:rPr lang="en-US" dirty="0"/>
              <a:t>Possible to get weather updates of next 4 days from now.</a:t>
            </a:r>
          </a:p>
          <a:p>
            <a:r>
              <a:rPr lang="en-US" dirty="0"/>
              <a:t>Easy screen navigation and pleasant UI design.</a:t>
            </a:r>
          </a:p>
          <a:p>
            <a:r>
              <a:rPr lang="en-US" dirty="0"/>
              <a:t>Shows detailed weather conditions for individual days.</a:t>
            </a:r>
          </a:p>
          <a:p>
            <a:r>
              <a:rPr lang="en-US" dirty="0"/>
              <a:t>Shows temperature in Celsius and Fahrenheit.</a:t>
            </a:r>
          </a:p>
          <a:p>
            <a:r>
              <a:rPr lang="en-US" dirty="0"/>
              <a:t>All the data is fetched from 3rd party APIs.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54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FE35-EBC2-0140-A0DD-8DBBB2D9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Location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4B0102-5995-4C4C-9543-194E70B4F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48447" y="287772"/>
            <a:ext cx="2903029" cy="628245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960A68-22A0-594F-9443-2068B48EDD66}"/>
              </a:ext>
            </a:extLst>
          </p:cNvPr>
          <p:cNvSpPr/>
          <p:nvPr/>
        </p:nvSpPr>
        <p:spPr>
          <a:xfrm>
            <a:off x="1334815" y="2014194"/>
            <a:ext cx="52045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 App uses your device geo-coordinates to get weather forecast of your current location.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290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FE35-EBC2-0140-A0DD-8DBBB2D9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screen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60A68-22A0-594F-9443-2068B48EDD66}"/>
              </a:ext>
            </a:extLst>
          </p:cNvPr>
          <p:cNvSpPr/>
          <p:nvPr/>
        </p:nvSpPr>
        <p:spPr>
          <a:xfrm>
            <a:off x="1334815" y="2014194"/>
            <a:ext cx="520457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There is a segmented control switch that allows user to check the current temperature in Celsius or Fahrenheit.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Table view is utilized to display the 5-day weather forecast.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 table view cell is customized to display date, weather condition text, icon and temperature.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FE7A7F9-78BC-4F4A-9269-3455F62C6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7309" y="282511"/>
            <a:ext cx="2907891" cy="6292977"/>
          </a:xfrm>
        </p:spPr>
      </p:pic>
    </p:spTree>
    <p:extLst>
      <p:ext uri="{BB962C8B-B14F-4D97-AF65-F5344CB8AC3E}">
        <p14:creationId xmlns:p14="http://schemas.microsoft.com/office/powerpoint/2010/main" val="18611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FE35-EBC2-0140-A0DD-8DBBB2D9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screen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60A68-22A0-594F-9443-2068B48EDD66}"/>
              </a:ext>
            </a:extLst>
          </p:cNvPr>
          <p:cNvSpPr/>
          <p:nvPr/>
        </p:nvSpPr>
        <p:spPr>
          <a:xfrm>
            <a:off x="1334815" y="2014194"/>
            <a:ext cx="520457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There is a segmented control switch that allows user to check the current temperature in Celsius or Fahrenheit.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Table view is utilized to display the 5-day weather forecast.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 table view cell is customized to display date, weather condition text, icon and temperature.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B8ACDD-60D0-8C4D-9075-F61C56589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8821" y="294968"/>
            <a:ext cx="2896379" cy="6268063"/>
          </a:xfrm>
        </p:spPr>
      </p:pic>
    </p:spTree>
    <p:extLst>
      <p:ext uri="{BB962C8B-B14F-4D97-AF65-F5344CB8AC3E}">
        <p14:creationId xmlns:p14="http://schemas.microsoft.com/office/powerpoint/2010/main" val="9322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FE35-EBC2-0140-A0DD-8DBBB2D9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Weather 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60A68-22A0-594F-9443-2068B48EDD66}"/>
              </a:ext>
            </a:extLst>
          </p:cNvPr>
          <p:cNvSpPr/>
          <p:nvPr/>
        </p:nvSpPr>
        <p:spPr>
          <a:xfrm>
            <a:off x="1334815" y="2014194"/>
            <a:ext cx="520457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When the user selects a given day from the table, the new screen with detailed weather statistics shows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It will include additional weather updates such as sunrise and sunset time, feels like temperature, humidity, wind speed and pressure.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 unit of the measure switches between metric and imperial depending upon the user selection of Celsius or Fahrenheit temperature.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Source: all the API data is fetched from </a:t>
            </a:r>
            <a:r>
              <a:rPr lang="en-CA" b="1" dirty="0" err="1">
                <a:solidFill>
                  <a:srgbClr val="494C4E"/>
                </a:solidFill>
                <a:latin typeface="Lato"/>
              </a:rPr>
              <a:t>openweathermap.org</a:t>
            </a:r>
            <a:r>
              <a:rPr lang="en-CA" b="1" dirty="0">
                <a:solidFill>
                  <a:srgbClr val="494C4E"/>
                </a:solidFill>
                <a:latin typeface="Lato"/>
              </a:rPr>
              <a:t> </a:t>
            </a:r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90C9A18-7181-794F-865A-7EE240B713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9353" y="382107"/>
            <a:ext cx="2815847" cy="6093786"/>
          </a:xfrm>
        </p:spPr>
      </p:pic>
    </p:spTree>
    <p:extLst>
      <p:ext uri="{BB962C8B-B14F-4D97-AF65-F5344CB8AC3E}">
        <p14:creationId xmlns:p14="http://schemas.microsoft.com/office/powerpoint/2010/main" val="112618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FE35-EBC2-0140-A0DD-8DBBB2D9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Weather 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60A68-22A0-594F-9443-2068B48EDD66}"/>
              </a:ext>
            </a:extLst>
          </p:cNvPr>
          <p:cNvSpPr/>
          <p:nvPr/>
        </p:nvSpPr>
        <p:spPr>
          <a:xfrm>
            <a:off x="1334815" y="2014194"/>
            <a:ext cx="52045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When the user selects a given day from the table, the new screen with detailed weather statistics shows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It will include additional weather updates such as sunrise and sunset time, feels like temperature, humidity, wind speed and pressure.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The unit of the measure switches between metric and imperial depending upon the user selection of Celsius or Fahrenheit temperature.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494C4E"/>
                </a:solidFill>
                <a:latin typeface="Lato"/>
              </a:rPr>
              <a:t> Source: all the API data is fetched from </a:t>
            </a:r>
            <a:r>
              <a:rPr lang="en-CA" b="1" dirty="0" err="1">
                <a:solidFill>
                  <a:srgbClr val="494C4E"/>
                </a:solidFill>
                <a:latin typeface="Lato"/>
              </a:rPr>
              <a:t>openweathermap.org</a:t>
            </a:r>
            <a:r>
              <a:rPr lang="en-CA" b="1" dirty="0">
                <a:solidFill>
                  <a:srgbClr val="494C4E"/>
                </a:solidFill>
                <a:latin typeface="Lato"/>
              </a:rPr>
              <a:t> </a:t>
            </a:r>
          </a:p>
          <a:p>
            <a:endParaRPr lang="en-CA" dirty="0">
              <a:solidFill>
                <a:srgbClr val="494C4E"/>
              </a:solidFill>
              <a:latin typeface="Lato"/>
            </a:endParaRP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730940-B809-A44C-98E4-F56184443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3341" y="353962"/>
            <a:ext cx="2841859" cy="6150076"/>
          </a:xfrm>
        </p:spPr>
      </p:pic>
    </p:spTree>
    <p:extLst>
      <p:ext uri="{BB962C8B-B14F-4D97-AF65-F5344CB8AC3E}">
        <p14:creationId xmlns:p14="http://schemas.microsoft.com/office/powerpoint/2010/main" val="2582136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7FDFB-4418-F744-AEC0-24F51A05D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43200"/>
            <a:ext cx="10058400" cy="13716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767352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33</TotalTime>
  <Words>356</Words>
  <Application>Microsoft Macintosh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Garamond</vt:lpstr>
      <vt:lpstr>Lato</vt:lpstr>
      <vt:lpstr>Savon</vt:lpstr>
      <vt:lpstr>Myforecast   ios APplication</vt:lpstr>
      <vt:lpstr>APPLICATION FEATURES </vt:lpstr>
      <vt:lpstr>Access Location</vt:lpstr>
      <vt:lpstr>Main screen</vt:lpstr>
      <vt:lpstr>Main screen</vt:lpstr>
      <vt:lpstr>Detailed Weather View</vt:lpstr>
      <vt:lpstr>Detailed Weather View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Myforecast   ios APplication</dc:title>
  <dc:creator>saj panchal</dc:creator>
  <cp:lastModifiedBy>saj panchal</cp:lastModifiedBy>
  <cp:revision>10</cp:revision>
  <dcterms:created xsi:type="dcterms:W3CDTF">2021-01-22T23:29:18Z</dcterms:created>
  <dcterms:modified xsi:type="dcterms:W3CDTF">2021-01-23T00:02:56Z</dcterms:modified>
</cp:coreProperties>
</file>

<file path=docProps/thumbnail.jpeg>
</file>